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2" autoAdjust="0"/>
    <p:restoredTop sz="94670"/>
  </p:normalViewPr>
  <p:slideViewPr>
    <p:cSldViewPr snapToGrid="0">
      <p:cViewPr>
        <p:scale>
          <a:sx n="18" d="100"/>
          <a:sy n="18" d="100"/>
        </p:scale>
        <p:origin x="9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1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45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4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81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58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16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22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40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42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53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39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84963-B722-4E10-8367-ED8D0AD34DE6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9874A-A09A-4354-816B-54F34D0CD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42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68995" y="9969117"/>
            <a:ext cx="1504360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(Please do not use country name,</a:t>
            </a:r>
          </a:p>
          <a:p>
            <a:r>
              <a:rPr lang="en-US" altLang="zh-TW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city name can be used</a:t>
            </a:r>
          </a:p>
          <a:p>
            <a:r>
              <a:rPr lang="en-US" altLang="zh-TW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affiliations)</a:t>
            </a:r>
            <a:endParaRPr lang="zh-TW" alt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D333093-E3B5-255C-F476-E33B596707BF}"/>
              </a:ext>
            </a:extLst>
          </p:cNvPr>
          <p:cNvSpPr txBox="1"/>
          <p:nvPr/>
        </p:nvSpPr>
        <p:spPr>
          <a:xfrm>
            <a:off x="12391614" y="997528"/>
            <a:ext cx="76160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English Title</a:t>
            </a:r>
            <a:endParaRPr kumimoji="1" lang="zh-TW" alt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B8323E3-F47D-9FB6-7A8E-0A5E5A6ECC20}"/>
              </a:ext>
            </a:extLst>
          </p:cNvPr>
          <p:cNvSpPr txBox="1"/>
          <p:nvPr/>
        </p:nvSpPr>
        <p:spPr>
          <a:xfrm>
            <a:off x="11305309" y="3158836"/>
            <a:ext cx="103795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altLang="zh-TW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Author’s name and Affiliation</a:t>
            </a:r>
          </a:p>
        </p:txBody>
      </p:sp>
    </p:spTree>
    <p:extLst>
      <p:ext uri="{BB962C8B-B14F-4D97-AF65-F5344CB8AC3E}">
        <p14:creationId xmlns:p14="http://schemas.microsoft.com/office/powerpoint/2010/main" val="45626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25</Words>
  <Application>Microsoft Macintosh PowerPoint</Application>
  <PresentationFormat>自訂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瑛琪 宋</cp:lastModifiedBy>
  <cp:revision>4</cp:revision>
  <dcterms:created xsi:type="dcterms:W3CDTF">2026-03-11T08:12:32Z</dcterms:created>
  <dcterms:modified xsi:type="dcterms:W3CDTF">2026-03-11T09:47:32Z</dcterms:modified>
</cp:coreProperties>
</file>